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56836E-20B2-4C8A-AEB5-E28CE941A9CC}" type="datetimeFigureOut">
              <a:rPr lang="es-ES" smtClean="0"/>
              <a:t>12/06/2015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61A43-DCC5-4E13-BBBA-825964D3609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82311" y="4071686"/>
            <a:ext cx="6172200" cy="1894362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 Gracias por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su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paciencia, esfuerzo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dedicación  y cariño al educarnos, queremos desearles un ¡¡¡ feliz día  profesores!!!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( 8-9)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256584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-No estoy solo -Tercer Cielo- (con letra) 2012-2013.mp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5512" y="5517232"/>
            <a:ext cx="44881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Queremos agradecerles por la misión que están cumpliendo…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832">
            <a:off x="1189084" y="2568997"/>
            <a:ext cx="1955135" cy="224925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974">
            <a:off x="3840605" y="1952498"/>
            <a:ext cx="4113237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 ayudar a fortalecer </a:t>
            </a:r>
            <a:r>
              <a:rPr lang="es-ES" dirty="0" smtClean="0"/>
              <a:t>nuestr</a:t>
            </a:r>
            <a:r>
              <a:rPr lang="es-ES" dirty="0" smtClean="0"/>
              <a:t>a mente, alma con </a:t>
            </a:r>
            <a:r>
              <a:rPr lang="es-ES" dirty="0" smtClean="0"/>
              <a:t>educación </a:t>
            </a:r>
            <a:r>
              <a:rPr lang="es-ES" dirty="0" smtClean="0"/>
              <a:t>..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6792"/>
            <a:ext cx="3240360" cy="4320480"/>
          </a:xfrm>
        </p:spPr>
      </p:pic>
    </p:spTree>
    <p:extLst>
      <p:ext uri="{BB962C8B-B14F-4D97-AF65-F5344CB8AC3E}">
        <p14:creationId xmlns:p14="http://schemas.microsoft.com/office/powerpoint/2010/main" val="4104259722"/>
      </p:ext>
    </p:extLst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 aporte es muy valioso, Sabemos que ser maestros no es fácil..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6304">
            <a:off x="6156176" y="3429000"/>
            <a:ext cx="1962150" cy="260985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0595">
            <a:off x="1403648" y="1608915"/>
            <a:ext cx="3312368" cy="43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gran esfuerzo y por el cariño que nos han brindado…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00201"/>
            <a:ext cx="4216052" cy="4216052"/>
          </a:xfrm>
        </p:spPr>
      </p:pic>
    </p:spTree>
    <p:extLst>
      <p:ext uri="{BB962C8B-B14F-4D97-AF65-F5344CB8AC3E}">
        <p14:creationId xmlns:p14="http://schemas.microsoft.com/office/powerpoint/2010/main" val="251419601"/>
      </p:ext>
    </p:extLst>
  </p:cSld>
  <p:clrMapOvr>
    <a:masterClrMapping/>
  </p:clrMapOvr>
  <p:transition spd="slow" advClick="0" advTm="8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dios los </a:t>
            </a:r>
            <a:r>
              <a:rPr lang="es-ES" dirty="0" smtClean="0"/>
              <a:t>bendiga y </a:t>
            </a:r>
            <a:r>
              <a:rPr lang="es-ES" dirty="0" smtClean="0"/>
              <a:t>los siga guiando…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" y="2348880"/>
            <a:ext cx="2349091" cy="313212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2322258" cy="30963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78" y="1484784"/>
            <a:ext cx="3848714" cy="51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06820"/>
      </p:ext>
    </p:extLst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sobretodo les de paciencia en tan </a:t>
            </a:r>
            <a:r>
              <a:rPr lang="es-ES" smtClean="0"/>
              <a:t>valiente </a:t>
            </a:r>
            <a:r>
              <a:rPr lang="es-ES" smtClean="0"/>
              <a:t>misión </a:t>
            </a:r>
            <a:r>
              <a:rPr lang="es-ES" dirty="0" smtClean="0"/>
              <a:t>de enseñar.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2232248" cy="2943225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7"/>
          <a:stretch/>
        </p:blipFill>
        <p:spPr>
          <a:xfrm rot="2385157">
            <a:off x="4293356" y="1583022"/>
            <a:ext cx="2220409" cy="51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circle/>
      </p:transition>
    </mc:Choice>
    <mc:Fallback xmlns="">
      <p:transition spd="slow" advClick="0" advTm="8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056784" cy="5285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6">
      <a:dk1>
        <a:srgbClr val="00FFFF"/>
      </a:dk1>
      <a:lt1>
        <a:srgbClr val="E0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94</Words>
  <Application>Microsoft Office PowerPoint</Application>
  <PresentationFormat>Presentación en pantalla (4:3)</PresentationFormat>
  <Paragraphs>8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Mirador</vt:lpstr>
      <vt:lpstr> Gracias por su paciencia, esfuerzo, dedicación  y cariño al educarnos, queremos desearles un ¡¡¡ feliz día  profesores!!!</vt:lpstr>
      <vt:lpstr>Queremos agradecerles por la misión que están cumpliendo…</vt:lpstr>
      <vt:lpstr>Al ayudar a fortalecer nuestra mente, alma con educación ..</vt:lpstr>
      <vt:lpstr>Su aporte es muy valioso, Sabemos que ser maestros no es fácil..</vt:lpstr>
      <vt:lpstr>Gracias por su gran esfuerzo y por el cariño que nos han brindado…</vt:lpstr>
      <vt:lpstr>Que dios los bendiga y los siga guiando…</vt:lpstr>
      <vt:lpstr>Y sobretodo les de paciencia en tan valiente misión de enseñar.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su paciencia, esfuerzo, dedicación  y cariñoal educarnos</dc:title>
  <dc:creator>casa</dc:creator>
  <cp:lastModifiedBy>User</cp:lastModifiedBy>
  <cp:revision>24</cp:revision>
  <dcterms:created xsi:type="dcterms:W3CDTF">2015-05-19T16:31:29Z</dcterms:created>
  <dcterms:modified xsi:type="dcterms:W3CDTF">2015-06-12T14:29:53Z</dcterms:modified>
</cp:coreProperties>
</file>